
<file path=[Content_Types].xml><?xml version="1.0" encoding="utf-8"?>
<Types xmlns="http://schemas.openxmlformats.org/package/2006/content-types">
  <Default Extension="tmp" ContentType="image/png"/>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645131-52A2-40A0-9AD4-92E9D22D2717}"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1253863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645131-52A2-40A0-9AD4-92E9D22D2717}"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2379271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A645131-52A2-40A0-9AD4-92E9D22D2717}"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309351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645131-52A2-40A0-9AD4-92E9D22D2717}" type="datetimeFigureOut">
              <a:rPr lang="en-GB" smtClean="0"/>
              <a:t>04/06/2020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2027950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645131-52A2-40A0-9AD4-92E9D22D2717}" type="datetimeFigureOut">
              <a:rPr lang="en-GB" smtClean="0"/>
              <a:t>04/06/2020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1525827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645131-52A2-40A0-9AD4-92E9D22D2717}" type="datetimeFigureOut">
              <a:rPr lang="en-GB" smtClean="0"/>
              <a:t>04/06/2020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271557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645131-52A2-40A0-9AD4-92E9D22D2717}" type="datetimeFigureOut">
              <a:rPr lang="en-GB" smtClean="0"/>
              <a:t>04/06/2020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3706987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645131-52A2-40A0-9AD4-92E9D22D2717}" type="datetimeFigureOut">
              <a:rPr lang="en-GB" smtClean="0"/>
              <a:t>04/06/2020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3817948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645131-52A2-40A0-9AD4-92E9D22D2717}" type="datetimeFigureOut">
              <a:rPr lang="en-GB" smtClean="0"/>
              <a:t>04/06/2020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224093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645131-52A2-40A0-9AD4-92E9D22D2717}"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2012688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645131-52A2-40A0-9AD4-92E9D22D2717}"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4B6887-4F07-46C3-A1D4-8017CF690066}" type="slidenum">
              <a:rPr lang="en-GB" smtClean="0"/>
              <a:t>‹#›</a:t>
            </a:fld>
            <a:endParaRPr lang="en-GB"/>
          </a:p>
        </p:txBody>
      </p:sp>
    </p:spTree>
    <p:extLst>
      <p:ext uri="{BB962C8B-B14F-4D97-AF65-F5344CB8AC3E}">
        <p14:creationId xmlns:p14="http://schemas.microsoft.com/office/powerpoint/2010/main" val="3173649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645131-52A2-40A0-9AD4-92E9D22D2717}" type="datetimeFigureOut">
              <a:rPr lang="en-GB" smtClean="0"/>
              <a:t>04/06/2020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4B6887-4F07-46C3-A1D4-8017CF690066}" type="slidenum">
              <a:rPr lang="en-GB" smtClean="0"/>
              <a:t>‹#›</a:t>
            </a:fld>
            <a:endParaRPr lang="en-GB"/>
          </a:p>
        </p:txBody>
      </p:sp>
    </p:spTree>
    <p:extLst>
      <p:ext uri="{BB962C8B-B14F-4D97-AF65-F5344CB8AC3E}">
        <p14:creationId xmlns:p14="http://schemas.microsoft.com/office/powerpoint/2010/main" val="7500763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tmp"/><Relationship Id="rId4" Type="http://schemas.openxmlformats.org/officeDocument/2006/relationships/hyperlink" Target="https://en.calameo.com/read/000777721945cfe5bb9cc?authid=Xu9pcOzU3TQx" TargetMode="Externa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4.tmp"/></Relationships>
</file>

<file path=ppt/slides/_rels/slide4.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2.xml"/><Relationship Id="rId4" Type="http://schemas.openxmlformats.org/officeDocument/2006/relationships/image" Target="../media/image8.tmp"/></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image" Target="../media/image11.tmp"/><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png"/><Relationship Id="rId5" Type="http://schemas.openxmlformats.org/officeDocument/2006/relationships/image" Target="../media/image9.tmp"/><Relationship Id="rId4" Type="http://schemas.openxmlformats.org/officeDocument/2006/relationships/hyperlink" Target="https://www.youtube.com/watch?v=ST3WHJt4fZw" TargetMode="Externa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78285" y="600892"/>
            <a:ext cx="5969725" cy="1850980"/>
          </a:xfrm>
        </p:spPr>
        <p:txBody>
          <a:bodyPr/>
          <a:lstStyle/>
          <a:p>
            <a:r>
              <a:rPr lang="en-GB" dirty="0" smtClean="0"/>
              <a:t>Reading task</a:t>
            </a:r>
            <a:endParaRPr lang="en-GB" dirty="0"/>
          </a:p>
        </p:txBody>
      </p:sp>
      <p:sp>
        <p:nvSpPr>
          <p:cNvPr id="3" name="Subtitle 2"/>
          <p:cNvSpPr>
            <a:spLocks noGrp="1"/>
          </p:cNvSpPr>
          <p:nvPr>
            <p:ph type="subTitle" idx="1"/>
          </p:nvPr>
        </p:nvSpPr>
        <p:spPr>
          <a:xfrm>
            <a:off x="5969725" y="3602038"/>
            <a:ext cx="5538651" cy="2864076"/>
          </a:xfrm>
        </p:spPr>
        <p:txBody>
          <a:bodyPr/>
          <a:lstStyle/>
          <a:p>
            <a:r>
              <a:rPr lang="en-GB" dirty="0" smtClean="0"/>
              <a:t>Today </a:t>
            </a:r>
            <a:r>
              <a:rPr lang="en-GB" dirty="0" smtClean="0"/>
              <a:t>we’re </a:t>
            </a:r>
            <a:r>
              <a:rPr lang="en-GB" dirty="0" smtClean="0"/>
              <a:t>going to talk about worries. We are going to read a story and then answer some questions. </a:t>
            </a:r>
          </a:p>
          <a:p>
            <a:r>
              <a:rPr lang="en-GB" dirty="0" smtClean="0"/>
              <a:t>After you could have a go at completing some of Miss Sparkes’ well-being activities. </a:t>
            </a:r>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146" y="356678"/>
            <a:ext cx="5306165" cy="6227001"/>
          </a:xfrm>
          <a:prstGeom prst="rect">
            <a:avLst/>
          </a:prstGeom>
        </p:spPr>
      </p:pic>
    </p:spTree>
    <p:extLst>
      <p:ext uri="{BB962C8B-B14F-4D97-AF65-F5344CB8AC3E}">
        <p14:creationId xmlns:p14="http://schemas.microsoft.com/office/powerpoint/2010/main" val="31818150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Today </a:t>
            </a:r>
            <a:r>
              <a:rPr lang="en-GB" dirty="0" smtClean="0"/>
              <a:t>we’re </a:t>
            </a:r>
            <a:r>
              <a:rPr lang="en-GB" dirty="0" smtClean="0"/>
              <a:t>going to read a book…</a:t>
            </a:r>
            <a:br>
              <a:rPr lang="en-GB" dirty="0" smtClean="0"/>
            </a:br>
            <a:r>
              <a:rPr lang="en-GB" b="1" dirty="0" smtClean="0"/>
              <a:t>Everybody Worries </a:t>
            </a:r>
            <a:endParaRPr lang="en-GB" b="1" dirty="0"/>
          </a:p>
        </p:txBody>
      </p:sp>
      <p:sp>
        <p:nvSpPr>
          <p:cNvPr id="3" name="Content Placeholder 2"/>
          <p:cNvSpPr>
            <a:spLocks noGrp="1"/>
          </p:cNvSpPr>
          <p:nvPr>
            <p:ph idx="1"/>
          </p:nvPr>
        </p:nvSpPr>
        <p:spPr/>
        <p:txBody>
          <a:bodyPr/>
          <a:lstStyle/>
          <a:p>
            <a:r>
              <a:rPr lang="en-GB" dirty="0" smtClean="0"/>
              <a:t>Everyone has worries and that is ok. If you share your worries it can help them to go away. Read the story – ‘Everybody worries’ by clicking on this link. </a:t>
            </a:r>
          </a:p>
          <a:p>
            <a:r>
              <a:rPr lang="en-GB" dirty="0" smtClean="0">
                <a:hlinkClick r:id="rId4"/>
              </a:rPr>
              <a:t>https://en.calameo.com/read/000777721945cfe5bb9cc?authid=Xu9pcOzU3TQx</a:t>
            </a:r>
            <a:endParaRPr lang="en-GB" dirty="0" smtClean="0"/>
          </a:p>
          <a:p>
            <a:endParaRPr lang="en-GB" dirty="0"/>
          </a:p>
        </p:txBody>
      </p:sp>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7336" y="3595621"/>
            <a:ext cx="7053943" cy="3008928"/>
          </a:xfrm>
          <a:prstGeom prst="rect">
            <a:avLst/>
          </a:prstGeom>
        </p:spPr>
      </p:pic>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8917" y="5441522"/>
            <a:ext cx="949234" cy="949234"/>
          </a:xfrm>
          <a:prstGeom prst="rect">
            <a:avLst/>
          </a:prstGeom>
          <a:solidFill>
            <a:srgbClr val="FFFF00"/>
          </a:solidFill>
        </p:spPr>
      </p:pic>
    </p:spTree>
    <p:extLst>
      <p:ext uri="{BB962C8B-B14F-4D97-AF65-F5344CB8AC3E}">
        <p14:creationId xmlns:p14="http://schemas.microsoft.com/office/powerpoint/2010/main" val="644169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445"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629" y="135447"/>
            <a:ext cx="10515600" cy="1325563"/>
          </a:xfrm>
        </p:spPr>
        <p:txBody>
          <a:bodyPr/>
          <a:lstStyle/>
          <a:p>
            <a:r>
              <a:rPr lang="en-GB" dirty="0" smtClean="0"/>
              <a:t>Answer these questions about the text in </a:t>
            </a:r>
            <a:br>
              <a:rPr lang="en-GB" dirty="0" smtClean="0"/>
            </a:br>
            <a:r>
              <a:rPr lang="en-GB" dirty="0" smtClean="0"/>
              <a:t>your home learning book. </a:t>
            </a:r>
            <a:endParaRPr lang="en-GB" dirty="0"/>
          </a:p>
        </p:txBody>
      </p:sp>
      <p:sp>
        <p:nvSpPr>
          <p:cNvPr id="3" name="Content Placeholder 2"/>
          <p:cNvSpPr>
            <a:spLocks noGrp="1"/>
          </p:cNvSpPr>
          <p:nvPr>
            <p:ph idx="1"/>
          </p:nvPr>
        </p:nvSpPr>
        <p:spPr/>
        <p:txBody>
          <a:bodyPr>
            <a:normAutofit/>
          </a:bodyPr>
          <a:lstStyle/>
          <a:p>
            <a:r>
              <a:rPr lang="en-GB" dirty="0" smtClean="0"/>
              <a:t>1. Does everyone worry about the same things? </a:t>
            </a:r>
          </a:p>
          <a:p>
            <a:pPr marL="0" indent="0">
              <a:buNone/>
            </a:pPr>
            <a:r>
              <a:rPr lang="en-GB" dirty="0" smtClean="0"/>
              <a:t>________________________________________________________</a:t>
            </a:r>
          </a:p>
          <a:p>
            <a:r>
              <a:rPr lang="en-GB" dirty="0" smtClean="0"/>
              <a:t>2. Fill in the gaps: </a:t>
            </a:r>
          </a:p>
          <a:p>
            <a:pPr marL="0" indent="0">
              <a:buNone/>
            </a:pPr>
            <a:r>
              <a:rPr lang="en-GB" dirty="0" smtClean="0"/>
              <a:t>Even the _________ of the brave and the __________ of the cool can worry about something big or worry about something __________.</a:t>
            </a:r>
          </a:p>
          <a:p>
            <a:pPr marL="0" indent="0">
              <a:buNone/>
            </a:pPr>
            <a:r>
              <a:rPr lang="en-GB" dirty="0" smtClean="0"/>
              <a:t> </a:t>
            </a:r>
          </a:p>
          <a:p>
            <a:r>
              <a:rPr lang="en-GB" dirty="0" smtClean="0"/>
              <a:t>3. What made the noises in the dark? </a:t>
            </a:r>
          </a:p>
          <a:p>
            <a:pPr marL="0" indent="0">
              <a:buNone/>
            </a:pPr>
            <a:r>
              <a:rPr lang="en-GB" dirty="0" smtClean="0"/>
              <a:t>________________________________________________________</a:t>
            </a:r>
          </a:p>
          <a:p>
            <a:endParaRPr lang="en-GB" dirty="0"/>
          </a:p>
        </p:txBody>
      </p:sp>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0309" y="4447225"/>
            <a:ext cx="2834640" cy="2347063"/>
          </a:xfrm>
          <a:prstGeom prst="rect">
            <a:avLst/>
          </a:prstGeom>
        </p:spPr>
      </p:pic>
      <p:pic>
        <p:nvPicPr>
          <p:cNvPr id="5" name="Picture 4" descr="Screen Clippi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17629" y="135447"/>
            <a:ext cx="1520968" cy="1784918"/>
          </a:xfrm>
          <a:prstGeom prst="rect">
            <a:avLst/>
          </a:prstGeo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53403" y="5689283"/>
            <a:ext cx="975360" cy="975360"/>
          </a:xfrm>
          <a:prstGeom prst="rect">
            <a:avLst/>
          </a:prstGeom>
          <a:solidFill>
            <a:srgbClr val="FFFF00"/>
          </a:solidFill>
        </p:spPr>
      </p:pic>
    </p:spTree>
    <p:extLst>
      <p:ext uri="{BB962C8B-B14F-4D97-AF65-F5344CB8AC3E}">
        <p14:creationId xmlns:p14="http://schemas.microsoft.com/office/powerpoint/2010/main" val="41662662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1882"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78823"/>
            <a:ext cx="10515600" cy="5798140"/>
          </a:xfrm>
        </p:spPr>
        <p:txBody>
          <a:bodyPr/>
          <a:lstStyle/>
          <a:p>
            <a:r>
              <a:rPr lang="en-GB" dirty="0" smtClean="0"/>
              <a:t>4. How might someone be feeling if they are worried about something? What effect might it have on your body? </a:t>
            </a:r>
          </a:p>
          <a:p>
            <a:pPr marL="0" indent="0">
              <a:buNone/>
            </a:pPr>
            <a:r>
              <a:rPr lang="en-GB" dirty="0" smtClean="0"/>
              <a:t>________________________________________________________________________________________________________________</a:t>
            </a:r>
          </a:p>
          <a:p>
            <a:r>
              <a:rPr lang="en-GB" dirty="0" smtClean="0"/>
              <a:t>5. Have you ever been worried about something? Tell me about it….</a:t>
            </a:r>
          </a:p>
          <a:p>
            <a:pPr marL="0" indent="0">
              <a:buNone/>
            </a:pPr>
            <a:r>
              <a:rPr lang="en-GB" dirty="0" smtClean="0"/>
              <a:t>____________________________________________________________________________________________________________________</a:t>
            </a:r>
          </a:p>
          <a:p>
            <a:pPr marL="0" indent="0">
              <a:buNone/>
            </a:pPr>
            <a:r>
              <a:rPr lang="en-GB" dirty="0" smtClean="0"/>
              <a:t>6. What can you do if you are worried about something? Give at least 3 different ways. </a:t>
            </a:r>
          </a:p>
          <a:p>
            <a:pPr marL="0" indent="0">
              <a:buNone/>
            </a:pPr>
            <a:r>
              <a:rPr lang="en-GB" dirty="0" smtClean="0"/>
              <a:t>__________________________________________________________</a:t>
            </a:r>
          </a:p>
          <a:p>
            <a:pPr marL="0" indent="0">
              <a:buNone/>
            </a:pPr>
            <a:r>
              <a:rPr lang="en-GB" dirty="0" smtClean="0"/>
              <a:t>____________________________________________________________________________________________________________________</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60928" y="5500593"/>
            <a:ext cx="3429479" cy="1352739"/>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751" y="5225143"/>
            <a:ext cx="1258831" cy="1628189"/>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03490" y="178467"/>
            <a:ext cx="1718614" cy="1219259"/>
          </a:xfrm>
          <a:prstGeom prst="rect">
            <a:avLst/>
          </a:prstGeom>
        </p:spPr>
      </p:pic>
    </p:spTree>
    <p:extLst>
      <p:ext uri="{BB962C8B-B14F-4D97-AF65-F5344CB8AC3E}">
        <p14:creationId xmlns:p14="http://schemas.microsoft.com/office/powerpoint/2010/main" val="3904418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700" dirty="0" smtClean="0"/>
              <a:t/>
            </a:r>
            <a:br>
              <a:rPr lang="en-GB" sz="2700" dirty="0" smtClean="0"/>
            </a:br>
            <a:r>
              <a:rPr lang="en-GB" sz="2700" dirty="0" smtClean="0"/>
              <a:t>7. The author of this story draws all different types of worries as characters. Can you draw your own worry characters? You could label them with your own worries or give them names. </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GB" dirty="0" smtClean="0">
                <a:hlinkClick r:id="rId4"/>
              </a:rPr>
              <a:t>https://www.youtube.com/watch?v=ST3WHJt4fZw</a:t>
            </a:r>
            <a:r>
              <a:rPr lang="en-GB" dirty="0" smtClean="0"/>
              <a:t> Watch the author draw the characters here. </a:t>
            </a:r>
            <a:endParaRPr lang="en-GB" dirty="0"/>
          </a:p>
        </p:txBody>
      </p:sp>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2736" y="2801074"/>
            <a:ext cx="2962688" cy="3267531"/>
          </a:xfrm>
          <a:prstGeom prst="rect">
            <a:avLst/>
          </a:prstGeom>
        </p:spPr>
      </p:pic>
      <p:pic>
        <p:nvPicPr>
          <p:cNvPr id="1026" name="Picture 2" descr="Worry Group Art Activity: Make Worry Monsters with Deep Breathing ..."/>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791011" y="2591657"/>
            <a:ext cx="2718253" cy="40753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55170" y="3298701"/>
            <a:ext cx="4345449" cy="2573462"/>
          </a:xfrm>
          <a:prstGeom prst="rect">
            <a:avLst/>
          </a:prstGeo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72989" y="5530864"/>
            <a:ext cx="950899" cy="950899"/>
          </a:xfrm>
          <a:prstGeom prst="rect">
            <a:avLst/>
          </a:prstGeom>
          <a:solidFill>
            <a:srgbClr val="FFFF00"/>
          </a:solidFill>
        </p:spPr>
      </p:pic>
    </p:spTree>
    <p:extLst>
      <p:ext uri="{BB962C8B-B14F-4D97-AF65-F5344CB8AC3E}">
        <p14:creationId xmlns:p14="http://schemas.microsoft.com/office/powerpoint/2010/main" val="4666345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268"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2" descr="A quarter of UK employees are unhappy with their overall wellbe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9711" y="246110"/>
            <a:ext cx="11681991" cy="6363696"/>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97391" y="230188"/>
            <a:ext cx="975360" cy="975360"/>
          </a:xfrm>
          <a:prstGeom prst="rect">
            <a:avLst/>
          </a:prstGeom>
          <a:solidFill>
            <a:srgbClr val="FFFF00"/>
          </a:solidFill>
        </p:spPr>
      </p:pic>
    </p:spTree>
    <p:extLst>
      <p:ext uri="{BB962C8B-B14F-4D97-AF65-F5344CB8AC3E}">
        <p14:creationId xmlns:p14="http://schemas.microsoft.com/office/powerpoint/2010/main" val="36506836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39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974"/>
            <a:ext cx="10515600" cy="1325563"/>
          </a:xfrm>
        </p:spPr>
        <p:txBody>
          <a:bodyPr/>
          <a:lstStyle/>
          <a:p>
            <a:r>
              <a:rPr lang="en-GB" dirty="0" smtClean="0"/>
              <a:t>Well-being time…. Activity 1</a:t>
            </a:r>
            <a:endParaRPr lang="en-GB" dirty="0"/>
          </a:p>
        </p:txBody>
      </p:sp>
      <p:sp>
        <p:nvSpPr>
          <p:cNvPr id="3" name="Content Placeholder 2"/>
          <p:cNvSpPr>
            <a:spLocks noGrp="1"/>
          </p:cNvSpPr>
          <p:nvPr>
            <p:ph idx="1"/>
          </p:nvPr>
        </p:nvSpPr>
        <p:spPr>
          <a:xfrm>
            <a:off x="838200" y="1358537"/>
            <a:ext cx="10515600" cy="4818426"/>
          </a:xfrm>
        </p:spPr>
        <p:txBody>
          <a:bodyPr/>
          <a:lstStyle/>
          <a:p>
            <a:pPr marL="514350" indent="-514350">
              <a:buAutoNum type="arabicPeriod"/>
            </a:pPr>
            <a:r>
              <a:rPr lang="en-GB" dirty="0" smtClean="0"/>
              <a:t>We would like you to write down any worries you have on a piece of paper. It might be about school, about lockdown or about when you will return to school. Perhaps it might be about being in a new classroom or group. It could be anything! Remember everyone worries and people will have different worries. Now share your worries with your trusted adult. You could send them to us if you wanted by email. </a:t>
            </a:r>
          </a:p>
          <a:p>
            <a:pPr marL="514350" indent="-514350">
              <a:buAutoNum type="arabicPeriod"/>
            </a:pPr>
            <a:r>
              <a:rPr lang="en-GB" dirty="0" smtClean="0"/>
              <a:t>Now turn your piece of paper into a paper aeroplane. Take 3 big </a:t>
            </a:r>
            <a:r>
              <a:rPr lang="en-GB" dirty="0" smtClean="0"/>
              <a:t>breaths </a:t>
            </a:r>
            <a:r>
              <a:rPr lang="en-GB" dirty="0" smtClean="0"/>
              <a:t>and let your worries fly away. Throw your paper plane and let your worries go………..</a:t>
            </a:r>
            <a:endParaRPr lang="en-GB" dirty="0"/>
          </a:p>
        </p:txBody>
      </p:sp>
      <p:pic>
        <p:nvPicPr>
          <p:cNvPr id="4098" name="Picture 2" descr="Defining an Engineering Design Problem with Paper Airplan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0194" y="5005504"/>
            <a:ext cx="3899716" cy="15598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34393" y="5045140"/>
            <a:ext cx="2996497" cy="1775702"/>
          </a:xfrm>
          <a:prstGeom prst="rect">
            <a:avLst/>
          </a:prstGeom>
        </p:spPr>
      </p:pic>
    </p:spTree>
    <p:extLst>
      <p:ext uri="{BB962C8B-B14F-4D97-AF65-F5344CB8AC3E}">
        <p14:creationId xmlns:p14="http://schemas.microsoft.com/office/powerpoint/2010/main" val="262974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194" y="0"/>
            <a:ext cx="10515600" cy="1646555"/>
          </a:xfrm>
        </p:spPr>
        <p:txBody>
          <a:bodyPr/>
          <a:lstStyle/>
          <a:p>
            <a:r>
              <a:rPr lang="en-GB" dirty="0" smtClean="0"/>
              <a:t>Now get creative! You could make your own worry monster….</a:t>
            </a:r>
            <a:endParaRPr lang="en-GB" dirty="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9873" y="1646556"/>
            <a:ext cx="6522629" cy="5258204"/>
          </a:xfrm>
        </p:spPr>
      </p:pic>
      <p:pic>
        <p:nvPicPr>
          <p:cNvPr id="3074" name="Picture 2" descr="Worry Monster Plush Soft Toy blue &amp; orange: Amazon.co.uk: Toys &amp; Ga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11782" y="1425371"/>
            <a:ext cx="3940344" cy="4751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365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0"/>
            <a:ext cx="10515600" cy="1325563"/>
          </a:xfrm>
        </p:spPr>
        <p:txBody>
          <a:bodyPr/>
          <a:lstStyle/>
          <a:p>
            <a:r>
              <a:rPr lang="en-GB" dirty="0" smtClean="0"/>
              <a:t>Make your own worry box or doll.</a:t>
            </a:r>
            <a:endParaRPr lang="en-GB" dirty="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480" y="1494405"/>
            <a:ext cx="5603966" cy="4316966"/>
          </a:xfr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0446" y="1152643"/>
            <a:ext cx="6275897" cy="4468303"/>
          </a:xfrm>
          <a:prstGeom prst="rect">
            <a:avLst/>
          </a:prstGeom>
        </p:spPr>
      </p:pic>
      <p:pic>
        <p:nvPicPr>
          <p:cNvPr id="5122" name="Picture 2" descr="Homan at Ho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98190" y="4644145"/>
            <a:ext cx="2940204" cy="195360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Making A Worry Box: Calming Strategies for Anxious Kids – The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480" y="4487191"/>
            <a:ext cx="2267510" cy="2267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2738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405</Words>
  <Application>Microsoft Office PowerPoint</Application>
  <PresentationFormat>Widescreen</PresentationFormat>
  <Paragraphs>28</Paragraphs>
  <Slides>9</Slides>
  <Notes>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Reading task</vt:lpstr>
      <vt:lpstr>Today we’re going to read a book… Everybody Worries </vt:lpstr>
      <vt:lpstr>Answer these questions about the text in  your home learning book. </vt:lpstr>
      <vt:lpstr>PowerPoint Presentation</vt:lpstr>
      <vt:lpstr> 7. The author of this story draws all different types of worries as characters. Can you draw your own worry characters? You could label them with your own worries or give them names.  </vt:lpstr>
      <vt:lpstr>PowerPoint Presentation</vt:lpstr>
      <vt:lpstr>Well-being time…. Activity 1</vt:lpstr>
      <vt:lpstr>Now get creative! You could make your own worry monster….</vt:lpstr>
      <vt:lpstr>Make your own worry box or doll.</vt:lpstr>
    </vt:vector>
  </TitlesOfParts>
  <Company>The Vaynor First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task</dc:title>
  <dc:creator>lrs73</dc:creator>
  <cp:lastModifiedBy>lrs73</cp:lastModifiedBy>
  <cp:revision>18</cp:revision>
  <dcterms:created xsi:type="dcterms:W3CDTF">2020-06-02T10:08:28Z</dcterms:created>
  <dcterms:modified xsi:type="dcterms:W3CDTF">2020-06-04T20:30:10Z</dcterms:modified>
</cp:coreProperties>
</file>