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9" r:id="rId3"/>
    <p:sldId id="258" r:id="rId4"/>
    <p:sldId id="257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3414" autoAdjust="0"/>
  </p:normalViewPr>
  <p:slideViewPr>
    <p:cSldViewPr snapToGrid="0">
      <p:cViewPr varScale="1">
        <p:scale>
          <a:sx n="54" d="100"/>
          <a:sy n="54" d="100"/>
        </p:scale>
        <p:origin x="13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B08312-D991-47E4-9F6C-2103BC3FAF5B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02430-9C5C-4C95-9164-2B6233E06F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675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986669-FDD6-49AC-B814-5DDFB41D6E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69EFEA-A34E-48E9-8FF6-43C62F0C1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3DA8B-A286-4B82-8AC1-0303DF4D9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CE451-E845-4F9D-8BE1-04084213E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5AF6A4-C9F7-44D6-99AA-45EDB7C0F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874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140C45-8642-403C-9AAF-4E762490F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263AF6-263E-42D3-B6F6-E66996C92F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57E10-D5DA-4BB2-8362-BC4E6A6A34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F8CBAF-5F33-488C-B6C4-BE20A1FD9B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7096EA-C1C6-472A-8A95-917DD0F693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827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E22EE-66DD-405E-AC34-3019B80A1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987207-6AC4-4B19-AD43-AC0B7C5116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617AE3-53E3-4809-8661-8B75676B3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D1C9C2-B9DB-4706-A06A-E3FB09ABA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D13CA-926B-40A5-8327-FD315E8F4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1177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B0C86-D5E7-4C2A-82FA-DCB7079F0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A5BC5-4C9F-4EAA-B87E-179F27C9B3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FEA624-FFB1-4393-AFA4-F154DF6C83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907905-C66C-48D4-9E36-5D3BCA517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FAFEF64-AF70-4AF9-8410-D6B420128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B44942-2CC1-4A18-9953-87898EFDB6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618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41D39-D0A1-49A7-8426-B51D1B05E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2D166-9E44-46A3-9623-E32F6B9B7C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06D4E0-C81A-4723-9E82-FD00C939B4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5B4169-6C5A-471A-BC3B-2C476F8B5A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A20CF59-E1DF-4E4D-83B1-F15BA199A97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F26635-9C92-4F2E-BE63-19EF4A66F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E9A0BF-BD18-4C50-8E9B-3DB2532F0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F23413-D6DB-4276-94CF-2E56F52578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384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0BC5D-D126-431D-BCDD-393CBE0F7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E03AA5-2948-4BA2-AD34-5A2B1BB73A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FE6783-C2C2-4056-AEA1-8EAF84E8B4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1C48E1-115F-44C8-A193-13567D519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4895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E0F5FC-F04B-4079-BCB8-50B0BF24C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72BDA-3211-467B-8141-8CEB18241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42E0DF-250B-4A27-928A-B95E56A5E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922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5B7B-F0F8-4D0D-AB17-67DD91CFB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1DF81-DC91-48F4-B505-DFD5CEEBE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4B5782-4DEC-403A-9B43-38E9E0120C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B77E5-4A1F-45B0-9341-A514FC335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640012-2FE2-4E77-8E3A-A0DE57D9E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EB6CA2-F5E3-48A5-B29D-B81C4FD58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195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51E10-C8B8-4491-9938-D14277EC4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1E75A5-4DD7-4FE5-959C-0AB444CA6F5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A1D578-20C6-4FCC-B0C5-3D5F04FDFD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0FFE83-CB0A-40A9-A2A5-28100DF68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86D926-A6A0-4034-B50C-C7B5991B6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199BB7-5E9E-4657-84CF-00C380C86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817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F7582-D216-432F-8621-5321A290D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88A34E-01B5-4E62-8F03-38F882632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01091B-ABE3-4D54-8CA3-DD34CA089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74EED6-8C68-4344-B759-815617F9D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EB83B-7AAA-4FAE-97F5-FEE413856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573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616499-C446-4FDA-A59A-745212C39E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865A9C-D0AF-4C84-BBF5-1462981993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A25E36-D9C2-450C-89D6-605A0F5DB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65CB4-0747-4C79-B1C0-A46E4BF172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91F447-E30B-4248-94C9-952BFE664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018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BA870A-E5EF-4654-8EC2-E5C292263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B96A8B-96D3-4430-8AEF-83F438CA1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57FAC3-043C-4C56-A4B3-E34FF37B6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F6EC90-6A68-49BF-93F1-E9446A35CDD9}" type="datetimeFigureOut">
              <a:rPr lang="en-GB" smtClean="0"/>
              <a:t>12/06/2020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6B7AA4-DBBF-4425-8B51-B63EC646FE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8DD936-F903-4CAE-B639-2B2F331011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1FDA6-1EAB-4BF0-BD41-7F5D28BE82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321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040B019-7CC2-4904-A9A1-141445D694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815" y="1191763"/>
            <a:ext cx="6199019" cy="497091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B69760F-F22C-4ACF-BEE8-EC773DAE5138}"/>
              </a:ext>
            </a:extLst>
          </p:cNvPr>
          <p:cNvSpPr txBox="1"/>
          <p:nvPr/>
        </p:nvSpPr>
        <p:spPr>
          <a:xfrm>
            <a:off x="2962275" y="219075"/>
            <a:ext cx="61990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The Highway Rat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FA4F18-6662-4A9E-AF70-D5E7E923A21B}"/>
              </a:ext>
            </a:extLst>
          </p:cNvPr>
          <p:cNvSpPr txBox="1"/>
          <p:nvPr/>
        </p:nvSpPr>
        <p:spPr>
          <a:xfrm>
            <a:off x="7915275" y="1305342"/>
            <a:ext cx="324802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Is it right for The Highway Rat to take everything from the shelf?  Why/why not?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will happen if he takes everything?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How will affect the people around him?</a:t>
            </a:r>
          </a:p>
        </p:txBody>
      </p:sp>
    </p:spTree>
    <p:extLst>
      <p:ext uri="{BB962C8B-B14F-4D97-AF65-F5344CB8AC3E}">
        <p14:creationId xmlns:p14="http://schemas.microsoft.com/office/powerpoint/2010/main" val="271604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982"/>
    </mc:Choice>
    <mc:Fallback xmlns="">
      <p:transition spd="slow" advTm="61982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78A0A6-0592-489A-8C84-50D378E17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1000" y="1432560"/>
            <a:ext cx="6024970" cy="5096196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8333909-1A44-434E-9E87-8B13F2CCA852}"/>
              </a:ext>
            </a:extLst>
          </p:cNvPr>
          <p:cNvSpPr/>
          <p:nvPr/>
        </p:nvSpPr>
        <p:spPr>
          <a:xfrm>
            <a:off x="2690989" y="329244"/>
            <a:ext cx="70631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Smartest Giant In Town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CDB77F-4F1E-4939-99CC-F2224C6092FF}"/>
              </a:ext>
            </a:extLst>
          </p:cNvPr>
          <p:cNvSpPr/>
          <p:nvPr/>
        </p:nvSpPr>
        <p:spPr>
          <a:xfrm>
            <a:off x="7899941" y="1313865"/>
            <a:ext cx="3708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is the Smartest Giant doing?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Why is he washing his hands?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Is it a good idea for us to wash our hands? Why/Why not?</a:t>
            </a:r>
          </a:p>
        </p:txBody>
      </p:sp>
    </p:spTree>
    <p:extLst>
      <p:ext uri="{BB962C8B-B14F-4D97-AF65-F5344CB8AC3E}">
        <p14:creationId xmlns:p14="http://schemas.microsoft.com/office/powerpoint/2010/main" val="277762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72"/>
    </mc:Choice>
    <mc:Fallback xmlns="">
      <p:transition spd="slow" advTm="5997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271249-46E9-4574-B0F3-1BD2384F4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132" y="1355090"/>
            <a:ext cx="6664108" cy="4990001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95758EB-04F5-4C05-9686-FBA703B0A89A}"/>
              </a:ext>
            </a:extLst>
          </p:cNvPr>
          <p:cNvSpPr/>
          <p:nvPr/>
        </p:nvSpPr>
        <p:spPr>
          <a:xfrm>
            <a:off x="3107700" y="394918"/>
            <a:ext cx="501932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Room On The Broom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FC693B-EC69-4D76-A85A-7436A797425A}"/>
              </a:ext>
            </a:extLst>
          </p:cNvPr>
          <p:cNvSpPr txBox="1"/>
          <p:nvPr/>
        </p:nvSpPr>
        <p:spPr>
          <a:xfrm>
            <a:off x="7867650" y="1278850"/>
            <a:ext cx="37342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Who can you see in the picture?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Where are they?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notice about the characters on the broom?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think the author means by, ‘You’d better be safe, you’d better be smart.’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66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851"/>
    </mc:Choice>
    <mc:Fallback xmlns="">
      <p:transition spd="slow" advTm="3685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B69760F-F22C-4ACF-BEE8-EC773DAE5138}"/>
              </a:ext>
            </a:extLst>
          </p:cNvPr>
          <p:cNvSpPr txBox="1"/>
          <p:nvPr/>
        </p:nvSpPr>
        <p:spPr>
          <a:xfrm>
            <a:off x="3563788" y="222885"/>
            <a:ext cx="61990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Tabby </a:t>
            </a:r>
            <a:r>
              <a:rPr lang="en-GB" sz="4400" dirty="0" err="1">
                <a:latin typeface="Comic Sans MS" panose="030F0702030302020204" pitchFamily="66" charset="0"/>
              </a:rPr>
              <a:t>McTat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CFA4F18-6662-4A9E-AF70-D5E7E923A21B}"/>
              </a:ext>
            </a:extLst>
          </p:cNvPr>
          <p:cNvSpPr txBox="1"/>
          <p:nvPr/>
        </p:nvSpPr>
        <p:spPr>
          <a:xfrm>
            <a:off x="7839075" y="806589"/>
            <a:ext cx="324802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Who can you see in the picture and what are they doing?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Why are Prunella and Pat staying inside?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Can you think of ways we can help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grown-ups like Pat?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4F4AF8E-40EB-48D3-B7C2-229385B6A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630" y="1278850"/>
            <a:ext cx="7121700" cy="450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04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961"/>
    </mc:Choice>
    <mc:Fallback xmlns="">
      <p:transition spd="slow" advTm="39961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182BE15-6273-4E55-9F54-648D935BF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758" y="1016000"/>
            <a:ext cx="6277851" cy="5334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6F596F4-65BD-4754-B471-C33BA61BF733}"/>
              </a:ext>
            </a:extLst>
          </p:cNvPr>
          <p:cNvSpPr/>
          <p:nvPr/>
        </p:nvSpPr>
        <p:spPr>
          <a:xfrm>
            <a:off x="3886105" y="138668"/>
            <a:ext cx="260680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Stick Man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1C69BAC-C66B-4A6B-A76D-CBF0E1F4F4A3}"/>
              </a:ext>
            </a:extLst>
          </p:cNvPr>
          <p:cNvSpPr/>
          <p:nvPr/>
        </p:nvSpPr>
        <p:spPr>
          <a:xfrm>
            <a:off x="7810500" y="1016000"/>
            <a:ext cx="3810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things have you been doing to keep fit whilst staying indoors?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8A0868-B7DD-49A3-8C8F-8F3A22D2C024}"/>
              </a:ext>
            </a:extLst>
          </p:cNvPr>
          <p:cNvSpPr/>
          <p:nvPr/>
        </p:nvSpPr>
        <p:spPr>
          <a:xfrm>
            <a:off x="7876242" y="3359834"/>
            <a:ext cx="31441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Are there any extra activities that you would like to try this week?</a:t>
            </a:r>
          </a:p>
        </p:txBody>
      </p:sp>
    </p:spTree>
    <p:extLst>
      <p:ext uri="{BB962C8B-B14F-4D97-AF65-F5344CB8AC3E}">
        <p14:creationId xmlns:p14="http://schemas.microsoft.com/office/powerpoint/2010/main" val="590935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093"/>
    </mc:Choice>
    <mc:Fallback xmlns="">
      <p:transition spd="slow" advTm="29093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181</Words>
  <Application>Microsoft Office PowerPoint</Application>
  <PresentationFormat>Widescreen</PresentationFormat>
  <Paragraphs>34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Khola Mir</dc:creator>
  <cp:lastModifiedBy>lrs73</cp:lastModifiedBy>
  <cp:revision>18</cp:revision>
  <dcterms:created xsi:type="dcterms:W3CDTF">2020-04-07T14:00:14Z</dcterms:created>
  <dcterms:modified xsi:type="dcterms:W3CDTF">2020-06-12T09:44:53Z</dcterms:modified>
</cp:coreProperties>
</file>